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4"/>
  </p:sldMasterIdLst>
  <p:notesMasterIdLst>
    <p:notesMasterId r:id="rId8"/>
  </p:notesMasterIdLst>
  <p:handoutMasterIdLst>
    <p:handoutMasterId r:id="rId9"/>
  </p:handoutMasterIdLst>
  <p:sldIdLst>
    <p:sldId id="405" r:id="rId5"/>
    <p:sldId id="375" r:id="rId6"/>
    <p:sldId id="406" r:id="rId7"/>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2C7"/>
    <a:srgbClr val="004B8D"/>
    <a:srgbClr val="033163"/>
    <a:srgbClr val="377C29"/>
    <a:srgbClr val="2A241F"/>
    <a:srgbClr val="439539"/>
    <a:srgbClr val="6CB33F"/>
    <a:srgbClr val="34A1B5"/>
    <a:srgbClr val="F9B3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90B0A1-D9E2-49F1-9226-511674E939BA}" v="9" dt="2026-09-09T23:33:37.885"/>
    <p1510:client id="{8A09728C-46D3-CA2D-3792-EAD17D00BE12}" v="3" dt="2026-09-10T18:07:45.396"/>
    <p1510:client id="{8FE097D2-E3F1-AF05-C545-339C53A7D822}" v="51" dt="2026-09-10T17:06:58.516"/>
    <p1510:client id="{F5D0CC26-68C4-45C5-4A1E-3F344F240535}" v="4" dt="2026-09-10T18:07:27.0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91887247-DB69-48E5-A3F6-218E465CF045}" type="datetimeFigureOut">
              <a:rPr lang="en-US" smtClean="0"/>
              <a:t>9/10/2026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221839B-313D-4E1D-887D-8C9167C5D4F9}" type="slidenum">
              <a:rPr lang="en-US" smtClean="0"/>
              <a:t>‹#›</a:t>
            </a:fld>
            <a:endParaRPr lang="en-US"/>
          </a:p>
        </p:txBody>
      </p:sp>
    </p:spTree>
    <p:extLst>
      <p:ext uri="{BB962C8B-B14F-4D97-AF65-F5344CB8AC3E}">
        <p14:creationId xmlns:p14="http://schemas.microsoft.com/office/powerpoint/2010/main" val="3250208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65EC8EAF-7531-4218-9AA1-C79EF7E86F55}" type="datetimeFigureOut">
              <a:rPr lang="en-US" smtClean="0"/>
              <a:t>9/10/2026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7D9F05F3-27DC-4B03-ACFF-E9A7046A2A7B}" type="slidenum">
              <a:rPr lang="en-US" smtClean="0"/>
              <a:t>‹#›</a:t>
            </a:fld>
            <a:endParaRPr lang="en-US"/>
          </a:p>
        </p:txBody>
      </p:sp>
    </p:spTree>
    <p:extLst>
      <p:ext uri="{BB962C8B-B14F-4D97-AF65-F5344CB8AC3E}">
        <p14:creationId xmlns:p14="http://schemas.microsoft.com/office/powerpoint/2010/main" val="345504293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18568440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288476206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132074310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349770436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94586647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263747095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17213597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1384360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426552301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414489635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4DBA3-D4C5-2F4A-95C4-797EF14A9DD2}" type="slidenum">
              <a:rPr lang="en-US" smtClean="0"/>
              <a:t>‹#›</a:t>
            </a:fld>
            <a:endParaRPr lang="en-US"/>
          </a:p>
        </p:txBody>
      </p:sp>
    </p:spTree>
    <p:extLst>
      <p:ext uri="{BB962C8B-B14F-4D97-AF65-F5344CB8AC3E}">
        <p14:creationId xmlns:p14="http://schemas.microsoft.com/office/powerpoint/2010/main" val="393083098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Green - 2 column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4648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0" y="1"/>
            <a:ext cx="9144000" cy="91338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4"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5" name="Rectangle 14"/>
          <p:cNvSpPr/>
          <p:nvPr userDrawn="1"/>
        </p:nvSpPr>
        <p:spPr>
          <a:xfrm>
            <a:off x="0" y="6721474"/>
            <a:ext cx="9144000" cy="136525"/>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178374966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1">
    <p:spTree>
      <p:nvGrpSpPr>
        <p:cNvPr id="1" name=""/>
        <p:cNvGrpSpPr/>
        <p:nvPr/>
      </p:nvGrpSpPr>
      <p:grpSpPr>
        <a:xfrm>
          <a:off x="0" y="0"/>
          <a:ext cx="0" cy="0"/>
          <a:chOff x="0" y="0"/>
          <a:chExt cx="0" cy="0"/>
        </a:xfrm>
      </p:grpSpPr>
      <p:sp>
        <p:nvSpPr>
          <p:cNvPr id="10" name="Rectangle 9"/>
          <p:cNvSpPr/>
          <p:nvPr userDrawn="1"/>
        </p:nvSpPr>
        <p:spPr>
          <a:xfrm flipV="1">
            <a:off x="0" y="5505174"/>
            <a:ext cx="9144000" cy="11430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15" name="Rectangle 14"/>
          <p:cNvSpPr/>
          <p:nvPr userDrawn="1"/>
        </p:nvSpPr>
        <p:spPr>
          <a:xfrm flipV="1">
            <a:off x="0" y="5559248"/>
            <a:ext cx="9144000" cy="1390191"/>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16" name="Text Placeholder 5"/>
          <p:cNvSpPr>
            <a:spLocks noGrp="1"/>
          </p:cNvSpPr>
          <p:nvPr>
            <p:ph type="body" sz="quarter" idx="11" hasCustomPrompt="1"/>
          </p:nvPr>
        </p:nvSpPr>
        <p:spPr>
          <a:xfrm>
            <a:off x="641349" y="1414914"/>
            <a:ext cx="7482373" cy="624049"/>
          </a:xfrm>
        </p:spPr>
        <p:txBody>
          <a:bodyPr>
            <a:normAutofit/>
          </a:bodyPr>
          <a:lstStyle>
            <a:lvl1pPr marL="0" indent="0" algn="l">
              <a:buFontTx/>
              <a:buNone/>
              <a:defRPr sz="2800" baseline="0">
                <a:solidFill>
                  <a:srgbClr val="377C29"/>
                </a:solidFill>
              </a:defRPr>
            </a:lvl1pPr>
          </a:lstStyle>
          <a:p>
            <a:pPr lvl="0"/>
            <a:r>
              <a:rPr lang="en-US"/>
              <a:t>PRESENTATION TITLE – COVER OPTION A </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61974"/>
            <a:ext cx="9144000" cy="2743200"/>
          </a:xfrm>
          <a:prstGeom prst="rect">
            <a:avLst/>
          </a:prstGeom>
        </p:spPr>
      </p:pic>
      <p:pic>
        <p:nvPicPr>
          <p:cNvPr id="11" name="Picture 10" descr="van-emblem-white-2011.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81803" y="5906559"/>
            <a:ext cx="1780394" cy="657466"/>
          </a:xfrm>
          <a:prstGeom prst="rect">
            <a:avLst/>
          </a:prstGeom>
        </p:spPr>
      </p:pic>
      <p:sp>
        <p:nvSpPr>
          <p:cNvPr id="13" name="Text Placeholder 3"/>
          <p:cNvSpPr>
            <a:spLocks noGrp="1"/>
          </p:cNvSpPr>
          <p:nvPr>
            <p:ph type="body" sz="half" idx="12" hasCustomPrompt="1"/>
          </p:nvPr>
        </p:nvSpPr>
        <p:spPr>
          <a:xfrm>
            <a:off x="641350" y="2108813"/>
            <a:ext cx="5549900" cy="428745"/>
          </a:xfrm>
        </p:spPr>
        <p:txBody>
          <a:bodyPr>
            <a:normAutofit/>
          </a:bodyPr>
          <a:lstStyle>
            <a:lvl1pPr marL="0" indent="0" algn="l">
              <a:buNone/>
              <a:defRPr sz="16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SUBHEAD AND DATE</a:t>
            </a:r>
          </a:p>
        </p:txBody>
      </p:sp>
    </p:spTree>
    <p:extLst>
      <p:ext uri="{BB962C8B-B14F-4D97-AF65-F5344CB8AC3E}">
        <p14:creationId xmlns:p14="http://schemas.microsoft.com/office/powerpoint/2010/main" val="427725380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 1">
    <p:spTree>
      <p:nvGrpSpPr>
        <p:cNvPr id="1" name=""/>
        <p:cNvGrpSpPr/>
        <p:nvPr/>
      </p:nvGrpSpPr>
      <p:grpSpPr>
        <a:xfrm>
          <a:off x="0" y="0"/>
          <a:ext cx="0" cy="0"/>
          <a:chOff x="0" y="0"/>
          <a:chExt cx="0" cy="0"/>
        </a:xfrm>
      </p:grpSpPr>
      <p:sp>
        <p:nvSpPr>
          <p:cNvPr id="14" name="Rectangle 13"/>
          <p:cNvSpPr/>
          <p:nvPr userDrawn="1"/>
        </p:nvSpPr>
        <p:spPr>
          <a:xfrm flipV="1">
            <a:off x="0" y="5505174"/>
            <a:ext cx="9144000" cy="11430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61974"/>
            <a:ext cx="9144000" cy="2743200"/>
          </a:xfrm>
          <a:prstGeom prst="rect">
            <a:avLst/>
          </a:prstGeom>
        </p:spPr>
      </p:pic>
      <p:sp>
        <p:nvSpPr>
          <p:cNvPr id="8" name="Rectangle 7"/>
          <p:cNvSpPr/>
          <p:nvPr userDrawn="1"/>
        </p:nvSpPr>
        <p:spPr>
          <a:xfrm flipV="1">
            <a:off x="0" y="5559245"/>
            <a:ext cx="9144000" cy="1390194"/>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1" name="Picture 10" descr="van-emblem-white-2011.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81803" y="5906559"/>
            <a:ext cx="1780394" cy="657466"/>
          </a:xfrm>
          <a:prstGeom prst="rect">
            <a:avLst/>
          </a:prstGeom>
        </p:spPr>
      </p:pic>
      <p:sp>
        <p:nvSpPr>
          <p:cNvPr id="13" name="Text Placeholder 3"/>
          <p:cNvSpPr>
            <a:spLocks noGrp="1"/>
          </p:cNvSpPr>
          <p:nvPr>
            <p:ph type="body" sz="half" idx="12" hasCustomPrompt="1"/>
          </p:nvPr>
        </p:nvSpPr>
        <p:spPr>
          <a:xfrm>
            <a:off x="641350" y="2108813"/>
            <a:ext cx="5549900" cy="428745"/>
          </a:xfrm>
        </p:spPr>
        <p:txBody>
          <a:bodyPr>
            <a:normAutofit/>
          </a:bodyPr>
          <a:lstStyle>
            <a:lvl1pPr marL="0" indent="0" algn="l">
              <a:buNone/>
              <a:defRPr sz="16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SUBHEAD AND DATE</a:t>
            </a:r>
          </a:p>
        </p:txBody>
      </p:sp>
      <p:sp>
        <p:nvSpPr>
          <p:cNvPr id="9" name="Text Placeholder 5"/>
          <p:cNvSpPr>
            <a:spLocks noGrp="1"/>
          </p:cNvSpPr>
          <p:nvPr>
            <p:ph type="body" sz="quarter" idx="11" hasCustomPrompt="1"/>
          </p:nvPr>
        </p:nvSpPr>
        <p:spPr>
          <a:xfrm>
            <a:off x="641349" y="1414914"/>
            <a:ext cx="7482373" cy="624049"/>
          </a:xfrm>
        </p:spPr>
        <p:txBody>
          <a:bodyPr>
            <a:normAutofit/>
          </a:bodyPr>
          <a:lstStyle>
            <a:lvl1pPr marL="0" indent="0" algn="l">
              <a:buFontTx/>
              <a:buNone/>
              <a:defRPr sz="2800" baseline="0">
                <a:solidFill>
                  <a:srgbClr val="377C29"/>
                </a:solidFill>
              </a:defRPr>
            </a:lvl1pPr>
          </a:lstStyle>
          <a:p>
            <a:pPr lvl="0"/>
            <a:r>
              <a:rPr lang="en-US"/>
              <a:t>PRESENTATION TITLE – COVER OPTION B </a:t>
            </a:r>
          </a:p>
        </p:txBody>
      </p:sp>
    </p:spTree>
    <p:extLst>
      <p:ext uri="{BB962C8B-B14F-4D97-AF65-F5344CB8AC3E}">
        <p14:creationId xmlns:p14="http://schemas.microsoft.com/office/powerpoint/2010/main" val="291516625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 1">
    <p:spTree>
      <p:nvGrpSpPr>
        <p:cNvPr id="1" name=""/>
        <p:cNvGrpSpPr/>
        <p:nvPr/>
      </p:nvGrpSpPr>
      <p:grpSpPr>
        <a:xfrm>
          <a:off x="0" y="0"/>
          <a:ext cx="0" cy="0"/>
          <a:chOff x="0" y="0"/>
          <a:chExt cx="0" cy="0"/>
        </a:xfrm>
      </p:grpSpPr>
      <p:sp>
        <p:nvSpPr>
          <p:cNvPr id="14" name="Rectangle 13"/>
          <p:cNvSpPr/>
          <p:nvPr userDrawn="1"/>
        </p:nvSpPr>
        <p:spPr>
          <a:xfrm flipV="1">
            <a:off x="0" y="5505174"/>
            <a:ext cx="9144000" cy="11430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61974"/>
            <a:ext cx="9144000" cy="2743200"/>
          </a:xfrm>
          <a:prstGeom prst="rect">
            <a:avLst/>
          </a:prstGeom>
        </p:spPr>
      </p:pic>
      <p:sp>
        <p:nvSpPr>
          <p:cNvPr id="8" name="Rectangle 7"/>
          <p:cNvSpPr/>
          <p:nvPr userDrawn="1"/>
        </p:nvSpPr>
        <p:spPr>
          <a:xfrm flipV="1">
            <a:off x="0" y="5559250"/>
            <a:ext cx="9144000" cy="160020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1" name="Picture 10" descr="van-emblem-white-2011.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81803" y="5906559"/>
            <a:ext cx="1780394" cy="657466"/>
          </a:xfrm>
          <a:prstGeom prst="rect">
            <a:avLst/>
          </a:prstGeom>
        </p:spPr>
      </p:pic>
      <p:sp>
        <p:nvSpPr>
          <p:cNvPr id="13" name="Text Placeholder 3"/>
          <p:cNvSpPr>
            <a:spLocks noGrp="1"/>
          </p:cNvSpPr>
          <p:nvPr>
            <p:ph type="body" sz="half" idx="12" hasCustomPrompt="1"/>
          </p:nvPr>
        </p:nvSpPr>
        <p:spPr>
          <a:xfrm>
            <a:off x="641350" y="2108813"/>
            <a:ext cx="5549900" cy="428745"/>
          </a:xfrm>
        </p:spPr>
        <p:txBody>
          <a:bodyPr>
            <a:normAutofit/>
          </a:bodyPr>
          <a:lstStyle>
            <a:lvl1pPr marL="0" indent="0" algn="l">
              <a:buNone/>
              <a:defRPr sz="16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SUBHEAD AND DATE</a:t>
            </a:r>
          </a:p>
        </p:txBody>
      </p:sp>
      <p:sp>
        <p:nvSpPr>
          <p:cNvPr id="9" name="Text Placeholder 5"/>
          <p:cNvSpPr>
            <a:spLocks noGrp="1"/>
          </p:cNvSpPr>
          <p:nvPr>
            <p:ph type="body" sz="quarter" idx="11" hasCustomPrompt="1"/>
          </p:nvPr>
        </p:nvSpPr>
        <p:spPr>
          <a:xfrm>
            <a:off x="641349" y="1414914"/>
            <a:ext cx="7472748" cy="624050"/>
          </a:xfrm>
        </p:spPr>
        <p:txBody>
          <a:bodyPr>
            <a:normAutofit/>
          </a:bodyPr>
          <a:lstStyle>
            <a:lvl1pPr marL="0" indent="0" algn="l">
              <a:buFontTx/>
              <a:buNone/>
              <a:defRPr sz="2800" baseline="0">
                <a:solidFill>
                  <a:srgbClr val="033163"/>
                </a:solidFill>
              </a:defRPr>
            </a:lvl1pPr>
          </a:lstStyle>
          <a:p>
            <a:pPr lvl="0"/>
            <a:r>
              <a:rPr lang="en-US"/>
              <a:t>PRESENTATION TITLE – COVER OPTION C</a:t>
            </a:r>
          </a:p>
        </p:txBody>
      </p:sp>
    </p:spTree>
    <p:extLst>
      <p:ext uri="{BB962C8B-B14F-4D97-AF65-F5344CB8AC3E}">
        <p14:creationId xmlns:p14="http://schemas.microsoft.com/office/powerpoint/2010/main" val="130862571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 1">
    <p:spTree>
      <p:nvGrpSpPr>
        <p:cNvPr id="1" name=""/>
        <p:cNvGrpSpPr/>
        <p:nvPr/>
      </p:nvGrpSpPr>
      <p:grpSpPr>
        <a:xfrm>
          <a:off x="0" y="0"/>
          <a:ext cx="0" cy="0"/>
          <a:chOff x="0" y="0"/>
          <a:chExt cx="0" cy="0"/>
        </a:xfrm>
      </p:grpSpPr>
      <p:sp>
        <p:nvSpPr>
          <p:cNvPr id="14" name="Rectangle 13"/>
          <p:cNvSpPr/>
          <p:nvPr userDrawn="1"/>
        </p:nvSpPr>
        <p:spPr>
          <a:xfrm flipV="1">
            <a:off x="0" y="5505174"/>
            <a:ext cx="9144000" cy="11430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61974"/>
            <a:ext cx="9144000" cy="2743200"/>
          </a:xfrm>
          <a:prstGeom prst="rect">
            <a:avLst/>
          </a:prstGeom>
        </p:spPr>
      </p:pic>
      <p:sp>
        <p:nvSpPr>
          <p:cNvPr id="8" name="Rectangle 7"/>
          <p:cNvSpPr/>
          <p:nvPr userDrawn="1"/>
        </p:nvSpPr>
        <p:spPr>
          <a:xfrm flipV="1">
            <a:off x="0" y="5559250"/>
            <a:ext cx="9144000" cy="160020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1" name="Picture 10" descr="van-emblem-white-2011.gif"/>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81803" y="5906559"/>
            <a:ext cx="1780394" cy="657466"/>
          </a:xfrm>
          <a:prstGeom prst="rect">
            <a:avLst/>
          </a:prstGeom>
        </p:spPr>
      </p:pic>
      <p:sp>
        <p:nvSpPr>
          <p:cNvPr id="12" name="Text Placeholder 5"/>
          <p:cNvSpPr>
            <a:spLocks noGrp="1"/>
          </p:cNvSpPr>
          <p:nvPr>
            <p:ph type="body" sz="quarter" idx="11" hasCustomPrompt="1"/>
          </p:nvPr>
        </p:nvSpPr>
        <p:spPr>
          <a:xfrm>
            <a:off x="641349" y="1414914"/>
            <a:ext cx="7655627" cy="624050"/>
          </a:xfrm>
        </p:spPr>
        <p:txBody>
          <a:bodyPr>
            <a:normAutofit/>
          </a:bodyPr>
          <a:lstStyle>
            <a:lvl1pPr marL="0" indent="0" algn="l">
              <a:buFontTx/>
              <a:buNone/>
              <a:defRPr sz="2800" baseline="0">
                <a:solidFill>
                  <a:srgbClr val="033163"/>
                </a:solidFill>
              </a:defRPr>
            </a:lvl1pPr>
          </a:lstStyle>
          <a:p>
            <a:pPr lvl="0"/>
            <a:r>
              <a:rPr lang="en-US"/>
              <a:t>PRESENTATION TITLE – COVER OPTION D</a:t>
            </a:r>
          </a:p>
        </p:txBody>
      </p:sp>
      <p:sp>
        <p:nvSpPr>
          <p:cNvPr id="13" name="Text Placeholder 3"/>
          <p:cNvSpPr>
            <a:spLocks noGrp="1"/>
          </p:cNvSpPr>
          <p:nvPr>
            <p:ph type="body" sz="half" idx="12" hasCustomPrompt="1"/>
          </p:nvPr>
        </p:nvSpPr>
        <p:spPr>
          <a:xfrm>
            <a:off x="641350" y="2108813"/>
            <a:ext cx="5549900" cy="428745"/>
          </a:xfrm>
        </p:spPr>
        <p:txBody>
          <a:bodyPr>
            <a:normAutofit/>
          </a:bodyPr>
          <a:lstStyle>
            <a:lvl1pPr marL="0" indent="0" algn="l">
              <a:buNone/>
              <a:defRPr sz="16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SUBHEAD AND DATE</a:t>
            </a:r>
          </a:p>
        </p:txBody>
      </p:sp>
    </p:spTree>
    <p:extLst>
      <p:ext uri="{BB962C8B-B14F-4D97-AF65-F5344CB8AC3E}">
        <p14:creationId xmlns:p14="http://schemas.microsoft.com/office/powerpoint/2010/main" val="413589847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no image)">
    <p:spTree>
      <p:nvGrpSpPr>
        <p:cNvPr id="1" name=""/>
        <p:cNvGrpSpPr/>
        <p:nvPr/>
      </p:nvGrpSpPr>
      <p:grpSpPr>
        <a:xfrm>
          <a:off x="0" y="0"/>
          <a:ext cx="0" cy="0"/>
          <a:chOff x="0" y="0"/>
          <a:chExt cx="0" cy="0"/>
        </a:xfrm>
      </p:grpSpPr>
      <p:sp>
        <p:nvSpPr>
          <p:cNvPr id="7" name="Rectangle 6"/>
          <p:cNvSpPr/>
          <p:nvPr userDrawn="1"/>
        </p:nvSpPr>
        <p:spPr>
          <a:xfrm flipV="1">
            <a:off x="0" y="2380995"/>
            <a:ext cx="9144000" cy="1517906"/>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3" name="Text Placeholder 2"/>
          <p:cNvSpPr>
            <a:spLocks noGrp="1"/>
          </p:cNvSpPr>
          <p:nvPr>
            <p:ph type="body" idx="1" hasCustomPrompt="1"/>
          </p:nvPr>
        </p:nvSpPr>
        <p:spPr>
          <a:xfrm>
            <a:off x="787400" y="2540001"/>
            <a:ext cx="8042274" cy="609600"/>
          </a:xfrm>
        </p:spPr>
        <p:txBody>
          <a:bodyPr anchor="b">
            <a:noAutofit/>
          </a:bodyPr>
          <a:lstStyle>
            <a:lvl1pPr marL="0" indent="0" algn="l">
              <a:buNone/>
              <a:defRPr sz="36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TITLE</a:t>
            </a:r>
          </a:p>
        </p:txBody>
      </p:sp>
      <p:sp>
        <p:nvSpPr>
          <p:cNvPr id="4"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4DBA3-D4C5-2F4A-95C4-797EF14A9DD2}" type="slidenum">
              <a:rPr lang="en-US" smtClean="0"/>
              <a:t>‹#›</a:t>
            </a:fld>
            <a:endParaRPr lang="en-US"/>
          </a:p>
        </p:txBody>
      </p:sp>
      <p:sp>
        <p:nvSpPr>
          <p:cNvPr id="5" name="Text Placeholder 2"/>
          <p:cNvSpPr>
            <a:spLocks noGrp="1"/>
          </p:cNvSpPr>
          <p:nvPr>
            <p:ph type="body" idx="10" hasCustomPrompt="1"/>
          </p:nvPr>
        </p:nvSpPr>
        <p:spPr>
          <a:xfrm>
            <a:off x="787400" y="1597213"/>
            <a:ext cx="8042274" cy="760413"/>
          </a:xfrm>
        </p:spPr>
        <p:txBody>
          <a:bodyPr anchor="b">
            <a:noAutofit/>
          </a:bodyPr>
          <a:lstStyle>
            <a:lvl1pPr marL="0" indent="0" algn="l">
              <a:buNone/>
              <a:defRPr sz="2000">
                <a:solidFill>
                  <a:srgbClr val="377C2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a:t>
            </a:r>
          </a:p>
        </p:txBody>
      </p:sp>
      <p:sp>
        <p:nvSpPr>
          <p:cNvPr id="8" name="Text Placeholder 2"/>
          <p:cNvSpPr>
            <a:spLocks noGrp="1"/>
          </p:cNvSpPr>
          <p:nvPr>
            <p:ph type="body" idx="11" hasCustomPrompt="1"/>
          </p:nvPr>
        </p:nvSpPr>
        <p:spPr>
          <a:xfrm>
            <a:off x="787400" y="3270251"/>
            <a:ext cx="8042274" cy="419100"/>
          </a:xfrm>
        </p:spPr>
        <p:txBody>
          <a:bodyPr anchor="b">
            <a:noAutofit/>
          </a:bodyPr>
          <a:lstStyle>
            <a:lvl1pPr marL="0" indent="0" algn="l">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description</a:t>
            </a:r>
          </a:p>
        </p:txBody>
      </p:sp>
    </p:spTree>
    <p:extLst>
      <p:ext uri="{BB962C8B-B14F-4D97-AF65-F5344CB8AC3E}">
        <p14:creationId xmlns:p14="http://schemas.microsoft.com/office/powerpoint/2010/main" val="395946192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Divider (no image)">
    <p:spTree>
      <p:nvGrpSpPr>
        <p:cNvPr id="1" name=""/>
        <p:cNvGrpSpPr/>
        <p:nvPr/>
      </p:nvGrpSpPr>
      <p:grpSpPr>
        <a:xfrm>
          <a:off x="0" y="0"/>
          <a:ext cx="0" cy="0"/>
          <a:chOff x="0" y="0"/>
          <a:chExt cx="0" cy="0"/>
        </a:xfrm>
      </p:grpSpPr>
      <p:sp>
        <p:nvSpPr>
          <p:cNvPr id="7" name="Rectangle 6"/>
          <p:cNvSpPr/>
          <p:nvPr userDrawn="1"/>
        </p:nvSpPr>
        <p:spPr>
          <a:xfrm flipV="1">
            <a:off x="0" y="2380995"/>
            <a:ext cx="9144000" cy="1517906"/>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3" name="Text Placeholder 2"/>
          <p:cNvSpPr>
            <a:spLocks noGrp="1"/>
          </p:cNvSpPr>
          <p:nvPr>
            <p:ph type="body" idx="1" hasCustomPrompt="1"/>
          </p:nvPr>
        </p:nvSpPr>
        <p:spPr>
          <a:xfrm>
            <a:off x="787400" y="2540001"/>
            <a:ext cx="8042274" cy="609600"/>
          </a:xfrm>
        </p:spPr>
        <p:txBody>
          <a:bodyPr anchor="b">
            <a:noAutofit/>
          </a:bodyPr>
          <a:lstStyle>
            <a:lvl1pPr marL="0" indent="0" algn="l">
              <a:buNone/>
              <a:defRPr sz="36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TITLE</a:t>
            </a:r>
          </a:p>
        </p:txBody>
      </p:sp>
      <p:sp>
        <p:nvSpPr>
          <p:cNvPr id="4"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4DBA3-D4C5-2F4A-95C4-797EF14A9DD2}" type="slidenum">
              <a:rPr lang="en-US" smtClean="0"/>
              <a:t>‹#›</a:t>
            </a:fld>
            <a:endParaRPr lang="en-US"/>
          </a:p>
        </p:txBody>
      </p:sp>
      <p:sp>
        <p:nvSpPr>
          <p:cNvPr id="5" name="Text Placeholder 2"/>
          <p:cNvSpPr>
            <a:spLocks noGrp="1"/>
          </p:cNvSpPr>
          <p:nvPr>
            <p:ph type="body" idx="10" hasCustomPrompt="1"/>
          </p:nvPr>
        </p:nvSpPr>
        <p:spPr>
          <a:xfrm>
            <a:off x="787400" y="1597213"/>
            <a:ext cx="8042274" cy="760413"/>
          </a:xfrm>
        </p:spPr>
        <p:txBody>
          <a:bodyPr anchor="b">
            <a:noAutofit/>
          </a:bodyPr>
          <a:lstStyle>
            <a:lvl1pPr marL="0" indent="0" algn="l">
              <a:buNone/>
              <a:defRPr sz="2000">
                <a:solidFill>
                  <a:srgbClr val="03316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a:t>
            </a:r>
          </a:p>
        </p:txBody>
      </p:sp>
      <p:sp>
        <p:nvSpPr>
          <p:cNvPr id="8" name="Text Placeholder 2"/>
          <p:cNvSpPr>
            <a:spLocks noGrp="1"/>
          </p:cNvSpPr>
          <p:nvPr>
            <p:ph type="body" idx="11" hasCustomPrompt="1"/>
          </p:nvPr>
        </p:nvSpPr>
        <p:spPr>
          <a:xfrm>
            <a:off x="787400" y="3270251"/>
            <a:ext cx="8042274" cy="419100"/>
          </a:xfrm>
        </p:spPr>
        <p:txBody>
          <a:bodyPr anchor="b">
            <a:noAutofit/>
          </a:bodyPr>
          <a:lstStyle>
            <a:lvl1pPr marL="0" indent="0" algn="l">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description</a:t>
            </a:r>
          </a:p>
        </p:txBody>
      </p:sp>
    </p:spTree>
    <p:extLst>
      <p:ext uri="{BB962C8B-B14F-4D97-AF65-F5344CB8AC3E}">
        <p14:creationId xmlns:p14="http://schemas.microsoft.com/office/powerpoint/2010/main" val="248106725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nd Acknowledgemen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4DBA3-D4C5-2F4A-95C4-797EF14A9DD2}" type="slidenum">
              <a:rPr lang="en-US" smtClean="0"/>
              <a:t>‹#›</a:t>
            </a:fld>
            <a:endParaRPr lang="en-US"/>
          </a:p>
        </p:txBody>
      </p:sp>
      <p:pic>
        <p:nvPicPr>
          <p:cNvPr id="6" name="Picture 5" descr="A close up of a text&#10;&#10;Description automatically generated">
            <a:extLst>
              <a:ext uri="{FF2B5EF4-FFF2-40B4-BE49-F238E27FC236}">
                <a16:creationId xmlns:a16="http://schemas.microsoft.com/office/drawing/2014/main" id="{8536A489-0FAC-86A8-3EF0-2DBBD9336F10}"/>
              </a:ext>
            </a:extLst>
          </p:cNvPr>
          <p:cNvPicPr>
            <a:picLocks noChangeAspect="1"/>
          </p:cNvPicPr>
          <p:nvPr userDrawn="1"/>
        </p:nvPicPr>
        <p:blipFill>
          <a:blip r:embed="rId2"/>
          <a:stretch>
            <a:fillRect/>
          </a:stretch>
        </p:blipFill>
        <p:spPr>
          <a:xfrm>
            <a:off x="0" y="2286000"/>
            <a:ext cx="9144000" cy="2286000"/>
          </a:xfrm>
          <a:prstGeom prst="rect">
            <a:avLst/>
          </a:prstGeom>
        </p:spPr>
      </p:pic>
    </p:spTree>
    <p:extLst>
      <p:ext uri="{BB962C8B-B14F-4D97-AF65-F5344CB8AC3E}">
        <p14:creationId xmlns:p14="http://schemas.microsoft.com/office/powerpoint/2010/main" val="1099240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Blue - 1 column">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8229600" cy="4724400"/>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1"/>
            <a:ext cx="9144000" cy="91338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2"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3" name="Rectangle 12"/>
          <p:cNvSpPr/>
          <p:nvPr userDrawn="1"/>
        </p:nvSpPr>
        <p:spPr>
          <a:xfrm>
            <a:off x="0" y="6721474"/>
            <a:ext cx="9144000" cy="136525"/>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104200317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Blue- 2 column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4648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0" y="1"/>
            <a:ext cx="9144000" cy="91338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4"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5" name="Rectangle 14"/>
          <p:cNvSpPr/>
          <p:nvPr userDrawn="1"/>
        </p:nvSpPr>
        <p:spPr>
          <a:xfrm>
            <a:off x="0" y="6721474"/>
            <a:ext cx="9144000" cy="136525"/>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52194753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Blue - 3 column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2514600" cy="4525963"/>
          </a:xfrm>
        </p:spPr>
        <p:txBody>
          <a:bodyPr/>
          <a:lstStyle>
            <a:lvl1pPr>
              <a:defRPr sz="2000"/>
            </a:lvl1pPr>
            <a:lvl2pPr marL="450850" indent="-222250">
              <a:defRPr sz="2000"/>
            </a:lvl2pPr>
            <a:lvl3pPr marL="628650" indent="-158750" defTabSz="6350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0" name="Content Placeholder 3"/>
          <p:cNvSpPr>
            <a:spLocks noGrp="1"/>
          </p:cNvSpPr>
          <p:nvPr>
            <p:ph sz="half" idx="2"/>
          </p:nvPr>
        </p:nvSpPr>
        <p:spPr>
          <a:xfrm>
            <a:off x="3390900" y="1270000"/>
            <a:ext cx="2514600" cy="4525963"/>
          </a:xfrm>
        </p:spPr>
        <p:txBody>
          <a:bodyPr/>
          <a:lstStyle>
            <a:lvl1pPr>
              <a:defRPr sz="2000"/>
            </a:lvl1pPr>
            <a:lvl2pPr marL="514350" indent="-285750">
              <a:defRPr sz="2000"/>
            </a:lvl2pPr>
            <a:lvl3pPr marL="749300" indent="-1778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1" name="Content Placeholder 3"/>
          <p:cNvSpPr>
            <a:spLocks noGrp="1"/>
          </p:cNvSpPr>
          <p:nvPr>
            <p:ph sz="half" idx="13"/>
          </p:nvPr>
        </p:nvSpPr>
        <p:spPr>
          <a:xfrm>
            <a:off x="6232526" y="1270000"/>
            <a:ext cx="2514600" cy="4525963"/>
          </a:xfrm>
        </p:spPr>
        <p:txBody>
          <a:bodyPr/>
          <a:lstStyle>
            <a:lvl1pPr>
              <a:defRPr sz="2000"/>
            </a:lvl1pPr>
            <a:lvl2pPr marL="520700" indent="-241300">
              <a:defRPr sz="2000"/>
            </a:lvl2pPr>
            <a:lvl3pPr marL="635000" indent="-1651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2" name="Rectangle 11"/>
          <p:cNvSpPr/>
          <p:nvPr userDrawn="1"/>
        </p:nvSpPr>
        <p:spPr>
          <a:xfrm>
            <a:off x="0" y="1"/>
            <a:ext cx="9144000" cy="91338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4"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5" name="Rectangle 14"/>
          <p:cNvSpPr/>
          <p:nvPr userDrawn="1"/>
        </p:nvSpPr>
        <p:spPr>
          <a:xfrm>
            <a:off x="0" y="6721474"/>
            <a:ext cx="9144000" cy="136525"/>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189203290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 Blue - text with imag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Rectangle 8"/>
          <p:cNvSpPr/>
          <p:nvPr userDrawn="1"/>
        </p:nvSpPr>
        <p:spPr>
          <a:xfrm>
            <a:off x="4864814" y="1270000"/>
            <a:ext cx="3840480" cy="38404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ontent Placeholder 2"/>
          <p:cNvSpPr>
            <a:spLocks noGrp="1"/>
          </p:cNvSpPr>
          <p:nvPr>
            <p:ph sz="half" idx="1"/>
          </p:nvPr>
        </p:nvSpPr>
        <p:spPr>
          <a:xfrm>
            <a:off x="457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1"/>
            <a:ext cx="9144000" cy="91338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3"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4" name="Rectangle 13"/>
          <p:cNvSpPr/>
          <p:nvPr userDrawn="1"/>
        </p:nvSpPr>
        <p:spPr>
          <a:xfrm>
            <a:off x="0" y="6721474"/>
            <a:ext cx="9144000" cy="136525"/>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281887890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Blue - 3 images">
    <p:spTree>
      <p:nvGrpSpPr>
        <p:cNvPr id="1" name=""/>
        <p:cNvGrpSpPr/>
        <p:nvPr/>
      </p:nvGrpSpPr>
      <p:grpSpPr>
        <a:xfrm>
          <a:off x="0" y="0"/>
          <a:ext cx="0" cy="0"/>
          <a:chOff x="0" y="0"/>
          <a:chExt cx="0" cy="0"/>
        </a:xfrm>
      </p:grpSpPr>
      <p:sp>
        <p:nvSpPr>
          <p:cNvPr id="7" name="Rectangle 6"/>
          <p:cNvSpPr/>
          <p:nvPr userDrawn="1"/>
        </p:nvSpPr>
        <p:spPr>
          <a:xfrm>
            <a:off x="0" y="1"/>
            <a:ext cx="9144000" cy="913380"/>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5" name="Slide Number Placeholder 4"/>
          <p:cNvSpPr>
            <a:spLocks noGrp="1"/>
          </p:cNvSpPr>
          <p:nvPr>
            <p:ph type="sldNum" sz="quarter" idx="12"/>
          </p:nvPr>
        </p:nvSpPr>
        <p:spPr>
          <a:xfrm>
            <a:off x="6553200" y="6356349"/>
            <a:ext cx="2133600" cy="365125"/>
          </a:xfrm>
        </p:spPr>
        <p:txBody>
          <a:bodyPr/>
          <a:lstStyle/>
          <a:p>
            <a:fld id="{C964DBA3-D4C5-2F4A-95C4-797EF14A9DD2}"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8"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2" name="Rectangle 1"/>
          <p:cNvSpPr/>
          <p:nvPr userDrawn="1"/>
        </p:nvSpPr>
        <p:spPr>
          <a:xfrm>
            <a:off x="60325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6032500" y="4584700"/>
            <a:ext cx="2743200" cy="1193800"/>
          </a:xfrm>
          <a:prstGeom prst="rect">
            <a:avLst/>
          </a:prstGeom>
        </p:spPr>
        <p:txBody>
          <a:bodyPr vert="horz"/>
          <a:lstStyle>
            <a:lvl1pPr marL="0" indent="0">
              <a:buFont typeface="Arial"/>
              <a:buNone/>
              <a:defRPr sz="1600">
                <a:solidFill>
                  <a:schemeClr val="tx1">
                    <a:lumMod val="75000"/>
                    <a:lumOff val="25000"/>
                  </a:schemeClr>
                </a:solidFill>
              </a:defRPr>
            </a:lvl1pPr>
          </a:lstStyle>
          <a:p>
            <a:r>
              <a:rPr lang="en-CA"/>
              <a:t>Click to edit text</a:t>
            </a:r>
            <a:endParaRPr lang="en-US"/>
          </a:p>
        </p:txBody>
      </p:sp>
      <p:sp>
        <p:nvSpPr>
          <p:cNvPr id="9" name="Rectangle 8"/>
          <p:cNvSpPr/>
          <p:nvPr userDrawn="1"/>
        </p:nvSpPr>
        <p:spPr>
          <a:xfrm>
            <a:off x="31369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2413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3" hasCustomPrompt="1"/>
          </p:nvPr>
        </p:nvSpPr>
        <p:spPr>
          <a:xfrm>
            <a:off x="3136900" y="4584700"/>
            <a:ext cx="2743200" cy="1193800"/>
          </a:xfrm>
        </p:spPr>
        <p:txBody>
          <a:bodyPr>
            <a:normAutofit/>
          </a:bodyPr>
          <a:lstStyle>
            <a:lvl1pPr marL="0" indent="0">
              <a:buNone/>
              <a:defRPr sz="1600">
                <a:solidFill>
                  <a:schemeClr val="tx1">
                    <a:lumMod val="75000"/>
                    <a:lumOff val="25000"/>
                  </a:schemeClr>
                </a:solidFill>
              </a:defRPr>
            </a:lvl1pPr>
          </a:lstStyle>
          <a:p>
            <a:pPr lvl="0"/>
            <a:r>
              <a:rPr lang="en-CA"/>
              <a:t>Click to edit text</a:t>
            </a:r>
            <a:endParaRPr lang="en-US"/>
          </a:p>
        </p:txBody>
      </p:sp>
      <p:sp>
        <p:nvSpPr>
          <p:cNvPr id="19" name="Text Placeholder 18"/>
          <p:cNvSpPr>
            <a:spLocks noGrp="1"/>
          </p:cNvSpPr>
          <p:nvPr>
            <p:ph type="body" sz="quarter" idx="15" hasCustomPrompt="1"/>
          </p:nvPr>
        </p:nvSpPr>
        <p:spPr>
          <a:xfrm>
            <a:off x="241300" y="4584700"/>
            <a:ext cx="2743200" cy="1193800"/>
          </a:xfrm>
        </p:spPr>
        <p:txBody>
          <a:bodyPr>
            <a:normAutofit/>
          </a:bodyPr>
          <a:lstStyle>
            <a:lvl1pPr marL="0" indent="0">
              <a:buNone/>
              <a:defRPr sz="1600"/>
            </a:lvl1pPr>
          </a:lstStyle>
          <a:p>
            <a:pPr lvl="0"/>
            <a:r>
              <a:rPr lang="en-CA"/>
              <a:t>Click to edit text</a:t>
            </a:r>
            <a:endParaRPr lang="en-US"/>
          </a:p>
        </p:txBody>
      </p:sp>
      <p:sp>
        <p:nvSpPr>
          <p:cNvPr id="20" name="Content Placeholder 2"/>
          <p:cNvSpPr>
            <a:spLocks noGrp="1"/>
          </p:cNvSpPr>
          <p:nvPr>
            <p:ph sz="half" idx="1"/>
          </p:nvPr>
        </p:nvSpPr>
        <p:spPr>
          <a:xfrm>
            <a:off x="241300" y="1270001"/>
            <a:ext cx="8534400" cy="1054100"/>
          </a:xfrm>
        </p:spPr>
        <p:txBody>
          <a:bodyPr/>
          <a:lstStyle>
            <a:lvl1pPr>
              <a:defRPr sz="20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21" name="Rectangle 20"/>
          <p:cNvSpPr/>
          <p:nvPr userDrawn="1"/>
        </p:nvSpPr>
        <p:spPr>
          <a:xfrm>
            <a:off x="0" y="6721474"/>
            <a:ext cx="9144000" cy="136525"/>
          </a:xfrm>
          <a:prstGeom prst="rect">
            <a:avLst/>
          </a:prstGeom>
          <a:solidFill>
            <a:srgbClr val="0331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406994134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Green - 1 column">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8229600" cy="4724400"/>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1"/>
            <a:ext cx="9144000" cy="91338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2"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3" name="Rectangle 12"/>
          <p:cNvSpPr/>
          <p:nvPr userDrawn="1"/>
        </p:nvSpPr>
        <p:spPr>
          <a:xfrm>
            <a:off x="0" y="6721474"/>
            <a:ext cx="9144000" cy="136525"/>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57565204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Green - 3 column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Content Placeholder 2"/>
          <p:cNvSpPr>
            <a:spLocks noGrp="1"/>
          </p:cNvSpPr>
          <p:nvPr>
            <p:ph sz="half" idx="1"/>
          </p:nvPr>
        </p:nvSpPr>
        <p:spPr>
          <a:xfrm>
            <a:off x="457200" y="1270000"/>
            <a:ext cx="2514600" cy="4525963"/>
          </a:xfrm>
        </p:spPr>
        <p:txBody>
          <a:bodyPr/>
          <a:lstStyle>
            <a:lvl1pPr>
              <a:defRPr sz="2000"/>
            </a:lvl1pPr>
            <a:lvl2pPr marL="450850" indent="-222250">
              <a:defRPr sz="2000"/>
            </a:lvl2pPr>
            <a:lvl3pPr marL="628650" indent="-158750" defTabSz="6350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0" name="Content Placeholder 3"/>
          <p:cNvSpPr>
            <a:spLocks noGrp="1"/>
          </p:cNvSpPr>
          <p:nvPr>
            <p:ph sz="half" idx="2"/>
          </p:nvPr>
        </p:nvSpPr>
        <p:spPr>
          <a:xfrm>
            <a:off x="3390900" y="1270000"/>
            <a:ext cx="2514600" cy="4525963"/>
          </a:xfrm>
        </p:spPr>
        <p:txBody>
          <a:bodyPr/>
          <a:lstStyle>
            <a:lvl1pPr>
              <a:defRPr sz="2000"/>
            </a:lvl1pPr>
            <a:lvl2pPr marL="514350" indent="-285750">
              <a:defRPr sz="2000"/>
            </a:lvl2pPr>
            <a:lvl3pPr marL="749300" indent="-1778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1" name="Content Placeholder 3"/>
          <p:cNvSpPr>
            <a:spLocks noGrp="1"/>
          </p:cNvSpPr>
          <p:nvPr>
            <p:ph sz="half" idx="13"/>
          </p:nvPr>
        </p:nvSpPr>
        <p:spPr>
          <a:xfrm>
            <a:off x="6232526" y="1270000"/>
            <a:ext cx="2514600" cy="4525963"/>
          </a:xfrm>
        </p:spPr>
        <p:txBody>
          <a:bodyPr/>
          <a:lstStyle>
            <a:lvl1pPr>
              <a:defRPr sz="2000"/>
            </a:lvl1pPr>
            <a:lvl2pPr marL="520700" indent="-241300">
              <a:defRPr sz="2000"/>
            </a:lvl2pPr>
            <a:lvl3pPr marL="635000" indent="-165100">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2" name="Rectangle 11"/>
          <p:cNvSpPr/>
          <p:nvPr userDrawn="1"/>
        </p:nvSpPr>
        <p:spPr>
          <a:xfrm>
            <a:off x="0" y="1"/>
            <a:ext cx="9144000" cy="91338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4"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5" name="Rectangle 14"/>
          <p:cNvSpPr/>
          <p:nvPr userDrawn="1"/>
        </p:nvSpPr>
        <p:spPr>
          <a:xfrm>
            <a:off x="0" y="6721474"/>
            <a:ext cx="9144000" cy="136525"/>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20745153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Green - text with imag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64DBA3-D4C5-2F4A-95C4-797EF14A9DD2}" type="slidenum">
              <a:rPr lang="en-US" smtClean="0"/>
              <a:t>‹#›</a:t>
            </a:fld>
            <a:endParaRPr lang="en-US"/>
          </a:p>
        </p:txBody>
      </p:sp>
      <p:sp>
        <p:nvSpPr>
          <p:cNvPr id="9" name="Rectangle 8"/>
          <p:cNvSpPr/>
          <p:nvPr userDrawn="1"/>
        </p:nvSpPr>
        <p:spPr>
          <a:xfrm>
            <a:off x="4864814" y="1270000"/>
            <a:ext cx="3840480" cy="38404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ontent Placeholder 2"/>
          <p:cNvSpPr>
            <a:spLocks noGrp="1"/>
          </p:cNvSpPr>
          <p:nvPr>
            <p:ph sz="half" idx="1"/>
          </p:nvPr>
        </p:nvSpPr>
        <p:spPr>
          <a:xfrm>
            <a:off x="457200" y="1270000"/>
            <a:ext cx="4038600" cy="4525963"/>
          </a:xfrm>
        </p:spPr>
        <p:txBody>
          <a:bodyPr/>
          <a:lstStyle>
            <a:lvl1pPr>
              <a:defRPr sz="2400"/>
            </a:lvl1pPr>
            <a:lvl2pPr>
              <a:defRPr sz="20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1"/>
            <a:ext cx="9144000" cy="91338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13"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14" name="Rectangle 13"/>
          <p:cNvSpPr/>
          <p:nvPr userDrawn="1"/>
        </p:nvSpPr>
        <p:spPr>
          <a:xfrm>
            <a:off x="0" y="6721474"/>
            <a:ext cx="9144000" cy="136525"/>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167114076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Green - 3 images">
    <p:spTree>
      <p:nvGrpSpPr>
        <p:cNvPr id="1" name=""/>
        <p:cNvGrpSpPr/>
        <p:nvPr/>
      </p:nvGrpSpPr>
      <p:grpSpPr>
        <a:xfrm>
          <a:off x="0" y="0"/>
          <a:ext cx="0" cy="0"/>
          <a:chOff x="0" y="0"/>
          <a:chExt cx="0" cy="0"/>
        </a:xfrm>
      </p:grpSpPr>
      <p:sp>
        <p:nvSpPr>
          <p:cNvPr id="7" name="Rectangle 6"/>
          <p:cNvSpPr/>
          <p:nvPr userDrawn="1"/>
        </p:nvSpPr>
        <p:spPr>
          <a:xfrm>
            <a:off x="0" y="1"/>
            <a:ext cx="9144000" cy="913380"/>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
        <p:nvSpPr>
          <p:cNvPr id="5" name="Slide Number Placeholder 4"/>
          <p:cNvSpPr>
            <a:spLocks noGrp="1"/>
          </p:cNvSpPr>
          <p:nvPr>
            <p:ph type="sldNum" sz="quarter" idx="12"/>
          </p:nvPr>
        </p:nvSpPr>
        <p:spPr>
          <a:xfrm>
            <a:off x="6553200" y="6356349"/>
            <a:ext cx="2133600" cy="365125"/>
          </a:xfrm>
        </p:spPr>
        <p:txBody>
          <a:bodyPr/>
          <a:lstStyle/>
          <a:p>
            <a:fld id="{C964DBA3-D4C5-2F4A-95C4-797EF14A9DD2}"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576" y="227644"/>
            <a:ext cx="1513214" cy="558800"/>
          </a:xfrm>
          <a:prstGeom prst="rect">
            <a:avLst/>
          </a:prstGeom>
        </p:spPr>
      </p:pic>
      <p:sp>
        <p:nvSpPr>
          <p:cNvPr id="8" name="Text Placeholder 2"/>
          <p:cNvSpPr>
            <a:spLocks noGrp="1"/>
          </p:cNvSpPr>
          <p:nvPr>
            <p:ph type="body" idx="10" hasCustomPrompt="1"/>
          </p:nvPr>
        </p:nvSpPr>
        <p:spPr>
          <a:xfrm>
            <a:off x="406400" y="254000"/>
            <a:ext cx="6146800" cy="532444"/>
          </a:xfrm>
        </p:spPr>
        <p:txBody>
          <a:bodyPr anchor="b">
            <a:noAutofit/>
          </a:bodyPr>
          <a:lstStyle>
            <a:lvl1pPr marL="0" indent="0" algn="l">
              <a:buNone/>
              <a:defRPr sz="2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Slide Title</a:t>
            </a:r>
          </a:p>
        </p:txBody>
      </p:sp>
      <p:sp>
        <p:nvSpPr>
          <p:cNvPr id="2" name="Rectangle 1"/>
          <p:cNvSpPr/>
          <p:nvPr userDrawn="1"/>
        </p:nvSpPr>
        <p:spPr>
          <a:xfrm>
            <a:off x="60325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6032500" y="4584700"/>
            <a:ext cx="2743200" cy="1193800"/>
          </a:xfrm>
          <a:prstGeom prst="rect">
            <a:avLst/>
          </a:prstGeom>
        </p:spPr>
        <p:txBody>
          <a:bodyPr vert="horz"/>
          <a:lstStyle>
            <a:lvl1pPr marL="0" indent="0">
              <a:buFont typeface="Arial"/>
              <a:buNone/>
              <a:defRPr sz="1600">
                <a:solidFill>
                  <a:schemeClr val="tx1">
                    <a:lumMod val="75000"/>
                    <a:lumOff val="25000"/>
                  </a:schemeClr>
                </a:solidFill>
              </a:defRPr>
            </a:lvl1pPr>
          </a:lstStyle>
          <a:p>
            <a:r>
              <a:rPr lang="en-CA"/>
              <a:t>Click to edit text</a:t>
            </a:r>
            <a:endParaRPr lang="en-US"/>
          </a:p>
        </p:txBody>
      </p:sp>
      <p:sp>
        <p:nvSpPr>
          <p:cNvPr id="9" name="Rectangle 8"/>
          <p:cNvSpPr/>
          <p:nvPr userDrawn="1"/>
        </p:nvSpPr>
        <p:spPr>
          <a:xfrm>
            <a:off x="31369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241300" y="2476500"/>
            <a:ext cx="2743200" cy="18669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3" hasCustomPrompt="1"/>
          </p:nvPr>
        </p:nvSpPr>
        <p:spPr>
          <a:xfrm>
            <a:off x="3136900" y="4584700"/>
            <a:ext cx="2743200" cy="1193800"/>
          </a:xfrm>
        </p:spPr>
        <p:txBody>
          <a:bodyPr>
            <a:normAutofit/>
          </a:bodyPr>
          <a:lstStyle>
            <a:lvl1pPr marL="0" indent="0">
              <a:buNone/>
              <a:defRPr sz="1600">
                <a:solidFill>
                  <a:schemeClr val="tx1">
                    <a:lumMod val="75000"/>
                    <a:lumOff val="25000"/>
                  </a:schemeClr>
                </a:solidFill>
              </a:defRPr>
            </a:lvl1pPr>
          </a:lstStyle>
          <a:p>
            <a:pPr lvl="0"/>
            <a:r>
              <a:rPr lang="en-CA"/>
              <a:t>Click to edit text</a:t>
            </a:r>
            <a:endParaRPr lang="en-US"/>
          </a:p>
        </p:txBody>
      </p:sp>
      <p:sp>
        <p:nvSpPr>
          <p:cNvPr id="19" name="Text Placeholder 18"/>
          <p:cNvSpPr>
            <a:spLocks noGrp="1"/>
          </p:cNvSpPr>
          <p:nvPr>
            <p:ph type="body" sz="quarter" idx="15" hasCustomPrompt="1"/>
          </p:nvPr>
        </p:nvSpPr>
        <p:spPr>
          <a:xfrm>
            <a:off x="241300" y="4584700"/>
            <a:ext cx="2743200" cy="1193800"/>
          </a:xfrm>
        </p:spPr>
        <p:txBody>
          <a:bodyPr>
            <a:normAutofit/>
          </a:bodyPr>
          <a:lstStyle>
            <a:lvl1pPr marL="0" indent="0">
              <a:buNone/>
              <a:defRPr sz="1600"/>
            </a:lvl1pPr>
          </a:lstStyle>
          <a:p>
            <a:pPr lvl="0"/>
            <a:r>
              <a:rPr lang="en-CA"/>
              <a:t>Click to edit text</a:t>
            </a:r>
            <a:endParaRPr lang="en-US"/>
          </a:p>
        </p:txBody>
      </p:sp>
      <p:sp>
        <p:nvSpPr>
          <p:cNvPr id="20" name="Content Placeholder 2"/>
          <p:cNvSpPr>
            <a:spLocks noGrp="1"/>
          </p:cNvSpPr>
          <p:nvPr>
            <p:ph sz="half" idx="1"/>
          </p:nvPr>
        </p:nvSpPr>
        <p:spPr>
          <a:xfrm>
            <a:off x="241300" y="1270001"/>
            <a:ext cx="8534400" cy="1054100"/>
          </a:xfrm>
        </p:spPr>
        <p:txBody>
          <a:bodyPr/>
          <a:lstStyle>
            <a:lvl1pPr>
              <a:defRPr sz="20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21" name="Rectangle 20"/>
          <p:cNvSpPr/>
          <p:nvPr userDrawn="1"/>
        </p:nvSpPr>
        <p:spPr>
          <a:xfrm>
            <a:off x="0" y="6721474"/>
            <a:ext cx="9144000" cy="136525"/>
          </a:xfrm>
          <a:prstGeom prst="rect">
            <a:avLst/>
          </a:prstGeom>
          <a:solidFill>
            <a:srgbClr val="377C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6CB33F"/>
              </a:solidFill>
            </a:endParaRPr>
          </a:p>
        </p:txBody>
      </p:sp>
    </p:spTree>
    <p:extLst>
      <p:ext uri="{BB962C8B-B14F-4D97-AF65-F5344CB8AC3E}">
        <p14:creationId xmlns:p14="http://schemas.microsoft.com/office/powerpoint/2010/main" val="381347838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64DBA3-D4C5-2F4A-95C4-797EF14A9DD2}" type="slidenum">
              <a:rPr lang="en-US" smtClean="0"/>
              <a:t>‹#›</a:t>
            </a:fld>
            <a:endParaRPr lang="en-US"/>
          </a:p>
        </p:txBody>
      </p:sp>
    </p:spTree>
    <p:extLst>
      <p:ext uri="{BB962C8B-B14F-4D97-AF65-F5344CB8AC3E}">
        <p14:creationId xmlns:p14="http://schemas.microsoft.com/office/powerpoint/2010/main" val="859626836"/>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649" r:id="rId13"/>
    <p:sldLayoutId id="2147483674" r:id="rId14"/>
    <p:sldLayoutId id="2147483675" r:id="rId15"/>
    <p:sldLayoutId id="2147483676" r:id="rId16"/>
    <p:sldLayoutId id="2147483651" r:id="rId17"/>
    <p:sldLayoutId id="2147483677" r:id="rId18"/>
    <p:sldLayoutId id="2147483678" r:id="rId19"/>
    <p:sldLayoutId id="2147483661" r:id="rId20"/>
    <p:sldLayoutId id="2147483663" r:id="rId21"/>
    <p:sldLayoutId id="2147483664" r:id="rId22"/>
    <p:sldLayoutId id="2147483668" r:id="rId23"/>
    <p:sldLayoutId id="2147483665" r:id="rId24"/>
    <p:sldLayoutId id="2147483669" r:id="rId25"/>
    <p:sldLayoutId id="2147483671" r:id="rId26"/>
    <p:sldLayoutId id="2147483672" r:id="rId27"/>
    <p:sldLayoutId id="2147483673" r:id="rId2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0F71B-1A6A-716A-D740-1372A729D9E7}"/>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3FD23A99-F91D-25EE-534B-A14126818DC3}"/>
              </a:ext>
            </a:extLst>
          </p:cNvPr>
          <p:cNvSpPr>
            <a:spLocks noGrp="1"/>
          </p:cNvSpPr>
          <p:nvPr>
            <p:ph sz="half" idx="2"/>
          </p:nvPr>
        </p:nvSpPr>
        <p:spPr>
          <a:xfrm>
            <a:off x="4648200" y="1270000"/>
            <a:ext cx="4038600" cy="4525963"/>
          </a:xfrm>
        </p:spPr>
        <p:txBody>
          <a:bodyPr>
            <a:normAutofit/>
          </a:bodyPr>
          <a:lstStyle/>
          <a:p>
            <a:pPr marL="0" fontAlgn="base">
              <a:buNone/>
            </a:pPr>
            <a:endParaRPr lang="en-US" sz="1500"/>
          </a:p>
          <a:p>
            <a:pPr marL="0" fontAlgn="base">
              <a:buNone/>
            </a:pPr>
            <a:endParaRPr lang="en-US" sz="1500"/>
          </a:p>
          <a:p>
            <a:pPr marL="0" fontAlgn="base">
              <a:buNone/>
            </a:pPr>
            <a:r>
              <a:rPr lang="en-US" sz="1500" b="0" i="0">
                <a:effectLst/>
              </a:rPr>
              <a:t> </a:t>
            </a:r>
          </a:p>
          <a:p>
            <a:pPr marL="0" rtl="0" fontAlgn="base">
              <a:buNone/>
            </a:pPr>
            <a:endParaRPr lang="en-US" sz="1500" u="sng"/>
          </a:p>
          <a:p>
            <a:endParaRPr lang="en-US" sz="1500"/>
          </a:p>
        </p:txBody>
      </p:sp>
      <p:sp>
        <p:nvSpPr>
          <p:cNvPr id="11" name="Text Placeholder 10">
            <a:extLst>
              <a:ext uri="{FF2B5EF4-FFF2-40B4-BE49-F238E27FC236}">
                <a16:creationId xmlns:a16="http://schemas.microsoft.com/office/drawing/2014/main" id="{E68AAC6A-CA91-85FB-3C14-2A9A91516100}"/>
              </a:ext>
            </a:extLst>
          </p:cNvPr>
          <p:cNvSpPr>
            <a:spLocks noGrp="1"/>
          </p:cNvSpPr>
          <p:nvPr>
            <p:ph type="body" idx="10"/>
          </p:nvPr>
        </p:nvSpPr>
        <p:spPr>
          <a:xfrm>
            <a:off x="311150" y="177168"/>
            <a:ext cx="6146800" cy="532444"/>
          </a:xfrm>
        </p:spPr>
        <p:txBody>
          <a:bodyPr anchor="b">
            <a:normAutofit/>
          </a:bodyPr>
          <a:lstStyle/>
          <a:p>
            <a:r>
              <a:rPr lang="en-US"/>
              <a:t>Holodomor Memorial Statue Donation</a:t>
            </a:r>
          </a:p>
        </p:txBody>
      </p:sp>
      <p:sp>
        <p:nvSpPr>
          <p:cNvPr id="2" name="Slide Number Placeholder 1">
            <a:extLst>
              <a:ext uri="{FF2B5EF4-FFF2-40B4-BE49-F238E27FC236}">
                <a16:creationId xmlns:a16="http://schemas.microsoft.com/office/drawing/2014/main" id="{DA23D49B-F25D-4E0E-0380-F70894A1FE2B}"/>
              </a:ext>
            </a:extLst>
          </p:cNvPr>
          <p:cNvSpPr>
            <a:spLocks noGrp="1"/>
          </p:cNvSpPr>
          <p:nvPr>
            <p:ph type="sldNum" sz="quarter" idx="12"/>
          </p:nvPr>
        </p:nvSpPr>
        <p:spPr/>
        <p:txBody>
          <a:bodyPr/>
          <a:lstStyle/>
          <a:p>
            <a:fld id="{C964DBA3-D4C5-2F4A-95C4-797EF14A9DD2}" type="slidenum">
              <a:rPr lang="en-US" smtClean="0"/>
              <a:t>1</a:t>
            </a:fld>
            <a:endParaRPr lang="en-US"/>
          </a:p>
        </p:txBody>
      </p:sp>
      <p:sp>
        <p:nvSpPr>
          <p:cNvPr id="3" name="TextBox 2">
            <a:extLst>
              <a:ext uri="{FF2B5EF4-FFF2-40B4-BE49-F238E27FC236}">
                <a16:creationId xmlns:a16="http://schemas.microsoft.com/office/drawing/2014/main" id="{FE6F25A7-0A77-1EF7-54F4-96EBFE184C8B}"/>
              </a:ext>
            </a:extLst>
          </p:cNvPr>
          <p:cNvSpPr txBox="1"/>
          <p:nvPr/>
        </p:nvSpPr>
        <p:spPr>
          <a:xfrm>
            <a:off x="4306569" y="1893193"/>
            <a:ext cx="4572000" cy="646331"/>
          </a:xfrm>
          <a:prstGeom prst="rect">
            <a:avLst/>
          </a:prstGeom>
          <a:noFill/>
        </p:spPr>
        <p:txBody>
          <a:bodyPr wrap="square" rtlCol="0">
            <a:spAutoFit/>
          </a:bodyPr>
          <a:lstStyle/>
          <a:p>
            <a:endParaRPr lang="en-CA"/>
          </a:p>
          <a:p>
            <a:endParaRPr lang="en-CA"/>
          </a:p>
        </p:txBody>
      </p:sp>
      <p:sp>
        <p:nvSpPr>
          <p:cNvPr id="9" name="TextBox 8">
            <a:extLst>
              <a:ext uri="{FF2B5EF4-FFF2-40B4-BE49-F238E27FC236}">
                <a16:creationId xmlns:a16="http://schemas.microsoft.com/office/drawing/2014/main" id="{5F38E029-9299-C5AD-7A79-44F22840B63C}"/>
              </a:ext>
            </a:extLst>
          </p:cNvPr>
          <p:cNvSpPr txBox="1"/>
          <p:nvPr/>
        </p:nvSpPr>
        <p:spPr>
          <a:xfrm>
            <a:off x="2679895" y="1062037"/>
            <a:ext cx="6297283" cy="5770811"/>
          </a:xfrm>
          <a:prstGeom prst="rect">
            <a:avLst/>
          </a:prstGeom>
          <a:noFill/>
        </p:spPr>
        <p:txBody>
          <a:bodyPr wrap="square" lIns="91440" tIns="45720" rIns="91440" bIns="45720" anchor="t">
            <a:spAutoFit/>
          </a:bodyPr>
          <a:lstStyle/>
          <a:p>
            <a:r>
              <a:rPr lang="en-CA" sz="1600" b="1">
                <a:solidFill>
                  <a:schemeClr val="accent4">
                    <a:lumMod val="75000"/>
                  </a:schemeClr>
                </a:solidFill>
              </a:rPr>
              <a:t>Purpose:</a:t>
            </a:r>
          </a:p>
          <a:p>
            <a:pPr marL="285750" indent="-285750">
              <a:buFont typeface="Arial" panose="020B0604020202020204" pitchFamily="34" charset="0"/>
              <a:buChar char="•"/>
            </a:pPr>
            <a:r>
              <a:rPr lang="en-CA" sz="1600"/>
              <a:t>Seeking PAC advice and recommendations for the donation of the memorial statue, </a:t>
            </a:r>
            <a:r>
              <a:rPr lang="en-CA" sz="1600" i="1"/>
              <a:t>Bitter Memories of Childhood, </a:t>
            </a:r>
            <a:r>
              <a:rPr lang="en-CA" sz="1600"/>
              <a:t>a bronze statue of a girl holding 5 sticks of wheat</a:t>
            </a:r>
            <a:r>
              <a:rPr lang="en-CA" sz="1600" i="1"/>
              <a:t> </a:t>
            </a:r>
            <a:r>
              <a:rPr lang="en-CA" sz="1600"/>
              <a:t>and its installation on City Hall Campus.</a:t>
            </a:r>
          </a:p>
          <a:p>
            <a:endParaRPr lang="en-CA" sz="1600"/>
          </a:p>
          <a:p>
            <a:r>
              <a:rPr lang="en-CA" sz="1600" b="1">
                <a:solidFill>
                  <a:schemeClr val="accent4">
                    <a:lumMod val="75000"/>
                  </a:schemeClr>
                </a:solidFill>
              </a:rPr>
              <a:t>Background:</a:t>
            </a:r>
          </a:p>
          <a:p>
            <a:pPr marL="285750" indent="-285750">
              <a:buFont typeface="Arial" panose="020B0604020202020204" pitchFamily="34" charset="0"/>
              <a:buChar char="•"/>
            </a:pPr>
            <a:r>
              <a:rPr lang="en-CA" sz="1600"/>
              <a:t>On April 22, 2026 Council passed the motion “</a:t>
            </a:r>
            <a:r>
              <a:rPr lang="en-US" sz="1600"/>
              <a:t>Holodomor Memorial Statue: Honoring Ukrainian-Canadians”, which provided in principle support for the acceptance of the donation and installation of the Holodomor memorial statue “Bitter Memories of Childhood”.</a:t>
            </a:r>
          </a:p>
          <a:p>
            <a:pPr marL="285750" indent="-285750">
              <a:buFont typeface="Arial" panose="020B0604020202020204" pitchFamily="34" charset="0"/>
              <a:buChar char="•"/>
            </a:pPr>
            <a:r>
              <a:rPr lang="en-US" sz="1600"/>
              <a:t>Staff were directed to facilitate the potential acceptance and installation on the Vancouver City Hall Campus, and report back to Council with recommendations to potentially accept and install the statue.</a:t>
            </a:r>
          </a:p>
          <a:p>
            <a:pPr marL="285750" indent="-285750">
              <a:buFont typeface="Arial" panose="020B0604020202020204" pitchFamily="34" charset="0"/>
              <a:buChar char="•"/>
            </a:pPr>
            <a:r>
              <a:rPr lang="en-US" sz="1600"/>
              <a:t>Staff are working with the applicant to assess their proposal in accordance with the City of Vancouver Commemoration Framework that guides decisions related to commemorations.</a:t>
            </a:r>
          </a:p>
          <a:p>
            <a:pPr marL="285750" indent="-285750">
              <a:buFont typeface="Arial" panose="020B0604020202020204" pitchFamily="34" charset="0"/>
              <a:buChar char="•"/>
            </a:pPr>
            <a:endParaRPr lang="en-US"/>
          </a:p>
          <a:p>
            <a:endParaRPr lang="en-CA"/>
          </a:p>
          <a:p>
            <a:endParaRPr lang="en-CA"/>
          </a:p>
          <a:p>
            <a:pPr marL="285750" indent="-285750">
              <a:buFont typeface="Arial" panose="020B0604020202020204" pitchFamily="34" charset="0"/>
              <a:buChar char="•"/>
            </a:pPr>
            <a:endParaRPr lang="en-US" sz="1100" b="0" i="0" u="none" strike="noStrike" baseline="0">
              <a:solidFill>
                <a:srgbClr val="000000"/>
              </a:solidFill>
              <a:latin typeface="Aptos Display" panose="020B0004020202020204" pitchFamily="34" charset="0"/>
            </a:endParaRPr>
          </a:p>
        </p:txBody>
      </p:sp>
      <p:pic>
        <p:nvPicPr>
          <p:cNvPr id="5" name="Picture 4">
            <a:extLst>
              <a:ext uri="{FF2B5EF4-FFF2-40B4-BE49-F238E27FC236}">
                <a16:creationId xmlns:a16="http://schemas.microsoft.com/office/drawing/2014/main" id="{980AD5E2-1B83-952A-760D-AAFE0E587353}"/>
              </a:ext>
            </a:extLst>
          </p:cNvPr>
          <p:cNvPicPr>
            <a:picLocks noChangeAspect="1"/>
          </p:cNvPicPr>
          <p:nvPr/>
        </p:nvPicPr>
        <p:blipFill>
          <a:blip r:embed="rId2"/>
          <a:stretch>
            <a:fillRect/>
          </a:stretch>
        </p:blipFill>
        <p:spPr>
          <a:xfrm>
            <a:off x="265431" y="1074668"/>
            <a:ext cx="2225233" cy="3944454"/>
          </a:xfrm>
          <a:prstGeom prst="rect">
            <a:avLst/>
          </a:prstGeom>
        </p:spPr>
      </p:pic>
      <p:sp>
        <p:nvSpPr>
          <p:cNvPr id="7" name="TextBox 6">
            <a:extLst>
              <a:ext uri="{FF2B5EF4-FFF2-40B4-BE49-F238E27FC236}">
                <a16:creationId xmlns:a16="http://schemas.microsoft.com/office/drawing/2014/main" id="{B5C4C0F9-A11D-58EE-54A5-AB40B99A8849}"/>
              </a:ext>
            </a:extLst>
          </p:cNvPr>
          <p:cNvSpPr txBox="1"/>
          <p:nvPr/>
        </p:nvSpPr>
        <p:spPr>
          <a:xfrm>
            <a:off x="76199" y="5153918"/>
            <a:ext cx="3063815" cy="1384995"/>
          </a:xfrm>
          <a:prstGeom prst="rect">
            <a:avLst/>
          </a:prstGeom>
          <a:noFill/>
        </p:spPr>
        <p:txBody>
          <a:bodyPr wrap="square">
            <a:spAutoFit/>
          </a:bodyPr>
          <a:lstStyle/>
          <a:p>
            <a:r>
              <a:rPr lang="en-US" sz="1200" b="1"/>
              <a:t>Title: </a:t>
            </a:r>
            <a:r>
              <a:rPr lang="en-US" sz="1200"/>
              <a:t>Bitter Memories of Childhood</a:t>
            </a:r>
          </a:p>
          <a:p>
            <a:r>
              <a:rPr lang="en-US" sz="1200" b="1"/>
              <a:t>Artist: </a:t>
            </a:r>
            <a:r>
              <a:rPr lang="en-US" sz="1200"/>
              <a:t>Petro </a:t>
            </a:r>
            <a:r>
              <a:rPr lang="en-US" sz="1200" err="1"/>
              <a:t>Mykhailovych</a:t>
            </a:r>
            <a:r>
              <a:rPr lang="en-US" sz="1200"/>
              <a:t> </a:t>
            </a:r>
          </a:p>
          <a:p>
            <a:r>
              <a:rPr lang="en-US" sz="1200" b="1"/>
              <a:t>Date: </a:t>
            </a:r>
            <a:r>
              <a:rPr lang="en-US" sz="1200"/>
              <a:t>2008</a:t>
            </a:r>
          </a:p>
          <a:p>
            <a:r>
              <a:rPr lang="en-US" sz="1200" b="1"/>
              <a:t>Medium: </a:t>
            </a:r>
            <a:r>
              <a:rPr lang="en-US" sz="1200"/>
              <a:t>bronze  </a:t>
            </a:r>
          </a:p>
          <a:p>
            <a:r>
              <a:rPr lang="en-US" sz="1200" b="1"/>
              <a:t>Size: </a:t>
            </a:r>
            <a:r>
              <a:rPr lang="en-US" sz="1200"/>
              <a:t>approx. 5 ft tall</a:t>
            </a:r>
          </a:p>
          <a:p>
            <a:r>
              <a:rPr lang="en-US" sz="1200" b="1"/>
              <a:t>Donor/Applicant: </a:t>
            </a:r>
            <a:r>
              <a:rPr lang="en-US" sz="1200"/>
              <a:t>League of Ukrainian Canadians</a:t>
            </a:r>
          </a:p>
        </p:txBody>
      </p:sp>
    </p:spTree>
    <p:extLst>
      <p:ext uri="{BB962C8B-B14F-4D97-AF65-F5344CB8AC3E}">
        <p14:creationId xmlns:p14="http://schemas.microsoft.com/office/powerpoint/2010/main" val="325649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ECD784-8D1D-82D8-66A2-6BAE68C69FBC}"/>
              </a:ext>
            </a:extLst>
          </p:cNvPr>
          <p:cNvSpPr>
            <a:spLocks noGrp="1"/>
          </p:cNvSpPr>
          <p:nvPr>
            <p:ph type="sldNum" sz="quarter" idx="12"/>
          </p:nvPr>
        </p:nvSpPr>
        <p:spPr/>
        <p:txBody>
          <a:bodyPr/>
          <a:lstStyle/>
          <a:p>
            <a:fld id="{C964DBA3-D4C5-2F4A-95C4-797EF14A9DD2}" type="slidenum">
              <a:rPr lang="en-US" smtClean="0"/>
              <a:t>2</a:t>
            </a:fld>
            <a:endParaRPr lang="en-US"/>
          </a:p>
        </p:txBody>
      </p:sp>
      <p:sp>
        <p:nvSpPr>
          <p:cNvPr id="5" name="Text Placeholder 4">
            <a:extLst>
              <a:ext uri="{FF2B5EF4-FFF2-40B4-BE49-F238E27FC236}">
                <a16:creationId xmlns:a16="http://schemas.microsoft.com/office/drawing/2014/main" id="{A9481EE8-B68E-12FB-B8C0-24A759D82104}"/>
              </a:ext>
            </a:extLst>
          </p:cNvPr>
          <p:cNvSpPr>
            <a:spLocks noGrp="1"/>
          </p:cNvSpPr>
          <p:nvPr>
            <p:ph type="body" idx="10"/>
          </p:nvPr>
        </p:nvSpPr>
        <p:spPr/>
        <p:txBody>
          <a:bodyPr/>
          <a:lstStyle/>
          <a:p>
            <a:r>
              <a:rPr lang="en-US"/>
              <a:t>Holodomor Memorial Statue Donation</a:t>
            </a:r>
            <a:endParaRPr lang="en-CA"/>
          </a:p>
        </p:txBody>
      </p:sp>
      <p:pic>
        <p:nvPicPr>
          <p:cNvPr id="4" name="Picture 3">
            <a:extLst>
              <a:ext uri="{FF2B5EF4-FFF2-40B4-BE49-F238E27FC236}">
                <a16:creationId xmlns:a16="http://schemas.microsoft.com/office/drawing/2014/main" id="{13C043F6-D3AF-1D03-9822-DC3B5BB9013F}"/>
              </a:ext>
            </a:extLst>
          </p:cNvPr>
          <p:cNvPicPr>
            <a:picLocks noChangeAspect="1"/>
          </p:cNvPicPr>
          <p:nvPr/>
        </p:nvPicPr>
        <p:blipFill>
          <a:blip r:embed="rId2"/>
          <a:stretch>
            <a:fillRect/>
          </a:stretch>
        </p:blipFill>
        <p:spPr>
          <a:xfrm>
            <a:off x="5645126" y="1363979"/>
            <a:ext cx="3097530" cy="4130041"/>
          </a:xfrm>
          <a:prstGeom prst="rect">
            <a:avLst/>
          </a:prstGeom>
        </p:spPr>
      </p:pic>
      <p:sp>
        <p:nvSpPr>
          <p:cNvPr id="6" name="TextBox 5">
            <a:extLst>
              <a:ext uri="{FF2B5EF4-FFF2-40B4-BE49-F238E27FC236}">
                <a16:creationId xmlns:a16="http://schemas.microsoft.com/office/drawing/2014/main" id="{E4DB06B3-129C-DDC7-F4D1-B09097C4F0F0}"/>
              </a:ext>
            </a:extLst>
          </p:cNvPr>
          <p:cNvSpPr txBox="1"/>
          <p:nvPr/>
        </p:nvSpPr>
        <p:spPr>
          <a:xfrm>
            <a:off x="5543201" y="5615583"/>
            <a:ext cx="3462776" cy="738664"/>
          </a:xfrm>
          <a:prstGeom prst="rect">
            <a:avLst/>
          </a:prstGeom>
          <a:noFill/>
        </p:spPr>
        <p:txBody>
          <a:bodyPr wrap="square" rtlCol="0">
            <a:spAutoFit/>
          </a:bodyPr>
          <a:lstStyle/>
          <a:p>
            <a:r>
              <a:rPr lang="en-US" sz="1400"/>
              <a:t>Statue to be installed on existing concrete base, at the bottom of north stairs near City Hall Park</a:t>
            </a:r>
            <a:endParaRPr lang="en-CA" sz="1400"/>
          </a:p>
        </p:txBody>
      </p:sp>
      <p:sp>
        <p:nvSpPr>
          <p:cNvPr id="7" name="TextBox 6">
            <a:extLst>
              <a:ext uri="{FF2B5EF4-FFF2-40B4-BE49-F238E27FC236}">
                <a16:creationId xmlns:a16="http://schemas.microsoft.com/office/drawing/2014/main" id="{40606D27-F7C3-EC6D-4FD3-0F6478735820}"/>
              </a:ext>
            </a:extLst>
          </p:cNvPr>
          <p:cNvSpPr txBox="1"/>
          <p:nvPr/>
        </p:nvSpPr>
        <p:spPr>
          <a:xfrm>
            <a:off x="5648748" y="965834"/>
            <a:ext cx="2937813" cy="646331"/>
          </a:xfrm>
          <a:prstGeom prst="rect">
            <a:avLst/>
          </a:prstGeom>
          <a:noFill/>
        </p:spPr>
        <p:txBody>
          <a:bodyPr wrap="square">
            <a:spAutoFit/>
          </a:bodyPr>
          <a:lstStyle/>
          <a:p>
            <a:r>
              <a:rPr lang="en-CA" b="1">
                <a:solidFill>
                  <a:schemeClr val="accent4">
                    <a:lumMod val="75000"/>
                  </a:schemeClr>
                </a:solidFill>
              </a:rPr>
              <a:t>                                                   Proposed Location</a:t>
            </a:r>
          </a:p>
        </p:txBody>
      </p:sp>
      <p:sp>
        <p:nvSpPr>
          <p:cNvPr id="8" name="TextBox 7">
            <a:extLst>
              <a:ext uri="{FF2B5EF4-FFF2-40B4-BE49-F238E27FC236}">
                <a16:creationId xmlns:a16="http://schemas.microsoft.com/office/drawing/2014/main" id="{19031FBB-10E0-8095-1706-1B250903A185}"/>
              </a:ext>
            </a:extLst>
          </p:cNvPr>
          <p:cNvSpPr txBox="1"/>
          <p:nvPr/>
        </p:nvSpPr>
        <p:spPr>
          <a:xfrm>
            <a:off x="567060" y="1112035"/>
            <a:ext cx="4703677" cy="2585323"/>
          </a:xfrm>
          <a:prstGeom prst="rect">
            <a:avLst/>
          </a:prstGeom>
          <a:noFill/>
        </p:spPr>
        <p:txBody>
          <a:bodyPr wrap="square">
            <a:spAutoFit/>
          </a:bodyPr>
          <a:lstStyle/>
          <a:p>
            <a:r>
              <a:rPr lang="en-US" b="1">
                <a:solidFill>
                  <a:schemeClr val="accent4">
                    <a:lumMod val="75000"/>
                  </a:schemeClr>
                </a:solidFill>
              </a:rPr>
              <a:t>About the Memorial Statue</a:t>
            </a:r>
          </a:p>
          <a:p>
            <a:r>
              <a:rPr lang="en-US"/>
              <a:t>The Holodomor was a man-made famine orchestrated by the Soviet regime that resulted in the deaths of millions of Ukrainians. The memorial statue serves to acknowledge the suffering of victims and survivors while promoting education, human rights, historical awareness, and opposition to totalitarianism. </a:t>
            </a:r>
          </a:p>
        </p:txBody>
      </p:sp>
      <p:sp>
        <p:nvSpPr>
          <p:cNvPr id="11" name="TextBox 10">
            <a:extLst>
              <a:ext uri="{FF2B5EF4-FFF2-40B4-BE49-F238E27FC236}">
                <a16:creationId xmlns:a16="http://schemas.microsoft.com/office/drawing/2014/main" id="{B41FF3DE-EF9C-4B4B-F10C-2F81B6AD9AEE}"/>
              </a:ext>
            </a:extLst>
          </p:cNvPr>
          <p:cNvSpPr txBox="1"/>
          <p:nvPr/>
        </p:nvSpPr>
        <p:spPr>
          <a:xfrm>
            <a:off x="567060" y="3711600"/>
            <a:ext cx="4884834" cy="2862322"/>
          </a:xfrm>
          <a:prstGeom prst="rect">
            <a:avLst/>
          </a:prstGeom>
          <a:noFill/>
        </p:spPr>
        <p:txBody>
          <a:bodyPr wrap="square">
            <a:spAutoFit/>
          </a:bodyPr>
          <a:lstStyle/>
          <a:p>
            <a:r>
              <a:rPr lang="en-US" b="1">
                <a:solidFill>
                  <a:schemeClr val="accent4">
                    <a:lumMod val="75000"/>
                  </a:schemeClr>
                </a:solidFill>
              </a:rPr>
              <a:t>Terms of Donation  </a:t>
            </a:r>
          </a:p>
          <a:p>
            <a:r>
              <a:rPr lang="en-US"/>
              <a:t>Applicant will provide whole life funding for capital and operational costs for an intended 20 years lifespan. </a:t>
            </a:r>
          </a:p>
          <a:p>
            <a:endParaRPr lang="en-US"/>
          </a:p>
          <a:p>
            <a:r>
              <a:rPr lang="en-US"/>
              <a:t>Once all aspects finalized, an agreement will be drafted to establish the terms and conditions under which the City accepts ownership and agrees to display and maintain the approved commemoration.</a:t>
            </a:r>
          </a:p>
        </p:txBody>
      </p:sp>
    </p:spTree>
    <p:extLst>
      <p:ext uri="{BB962C8B-B14F-4D97-AF65-F5344CB8AC3E}">
        <p14:creationId xmlns:p14="http://schemas.microsoft.com/office/powerpoint/2010/main" val="2937080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52BA4-D9F5-D095-4774-F607F1ABCF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4D814E-8B16-1701-5268-70347B98A635}"/>
              </a:ext>
            </a:extLst>
          </p:cNvPr>
          <p:cNvSpPr>
            <a:spLocks noGrp="1"/>
          </p:cNvSpPr>
          <p:nvPr>
            <p:ph type="sldNum" sz="quarter" idx="12"/>
          </p:nvPr>
        </p:nvSpPr>
        <p:spPr/>
        <p:txBody>
          <a:bodyPr/>
          <a:lstStyle/>
          <a:p>
            <a:fld id="{C964DBA3-D4C5-2F4A-95C4-797EF14A9DD2}" type="slidenum">
              <a:rPr lang="en-US" smtClean="0"/>
              <a:t>3</a:t>
            </a:fld>
            <a:endParaRPr lang="en-US"/>
          </a:p>
        </p:txBody>
      </p:sp>
      <p:sp>
        <p:nvSpPr>
          <p:cNvPr id="5" name="Text Placeholder 4">
            <a:extLst>
              <a:ext uri="{FF2B5EF4-FFF2-40B4-BE49-F238E27FC236}">
                <a16:creationId xmlns:a16="http://schemas.microsoft.com/office/drawing/2014/main" id="{98781BC3-C063-0DBA-8EA1-6DC767C88864}"/>
              </a:ext>
            </a:extLst>
          </p:cNvPr>
          <p:cNvSpPr>
            <a:spLocks noGrp="1"/>
          </p:cNvSpPr>
          <p:nvPr>
            <p:ph type="body" idx="10"/>
          </p:nvPr>
        </p:nvSpPr>
        <p:spPr/>
        <p:txBody>
          <a:bodyPr/>
          <a:lstStyle/>
          <a:p>
            <a:r>
              <a:rPr lang="en-US"/>
              <a:t>Holodomor Memorial Statue Donation</a:t>
            </a:r>
            <a:endParaRPr lang="en-CA"/>
          </a:p>
        </p:txBody>
      </p:sp>
      <p:sp>
        <p:nvSpPr>
          <p:cNvPr id="10" name="TextBox 9">
            <a:extLst>
              <a:ext uri="{FF2B5EF4-FFF2-40B4-BE49-F238E27FC236}">
                <a16:creationId xmlns:a16="http://schemas.microsoft.com/office/drawing/2014/main" id="{FF1B4960-E0BF-40B0-A447-683BC83C9886}"/>
              </a:ext>
            </a:extLst>
          </p:cNvPr>
          <p:cNvSpPr txBox="1"/>
          <p:nvPr/>
        </p:nvSpPr>
        <p:spPr>
          <a:xfrm>
            <a:off x="267419" y="1309240"/>
            <a:ext cx="8609162" cy="4801314"/>
          </a:xfrm>
          <a:prstGeom prst="rect">
            <a:avLst/>
          </a:prstGeom>
          <a:noFill/>
        </p:spPr>
        <p:txBody>
          <a:bodyPr wrap="square" lIns="91440" tIns="45720" rIns="91440" bIns="45720" anchor="t">
            <a:spAutoFit/>
          </a:bodyPr>
          <a:lstStyle/>
          <a:p>
            <a:r>
              <a:rPr lang="en-US" b="1">
                <a:solidFill>
                  <a:schemeClr val="accent4">
                    <a:lumMod val="75000"/>
                  </a:schemeClr>
                </a:solidFill>
              </a:rPr>
              <a:t>Assessment</a:t>
            </a:r>
          </a:p>
          <a:p>
            <a:pPr marL="285750" indent="-285750">
              <a:buFont typeface="Arial" panose="020B0604020202020204" pitchFamily="34" charset="0"/>
              <a:buChar char="•"/>
            </a:pPr>
            <a:r>
              <a:rPr lang="en-US"/>
              <a:t>The staff review of the application is guided by the Assessment Criteria and process outlined in the recently approved Commemoration Framework. </a:t>
            </a:r>
            <a:r>
              <a:rPr lang="en-CA"/>
              <a:t>These include: the extent to which the proposed commemoration holds broad community interest and support; is locally relevant; advances UNDRIP and equity; is feasible and whether there has been a two year pause since the event being commemorated. </a:t>
            </a:r>
          </a:p>
          <a:p>
            <a:pPr marL="285750" indent="-285750">
              <a:buFont typeface="Arial" panose="020B0604020202020204" pitchFamily="34" charset="0"/>
              <a:buChar char="•"/>
            </a:pPr>
            <a:r>
              <a:rPr lang="en-US"/>
              <a:t>Staff are seeking support from the </a:t>
            </a:r>
            <a:r>
              <a:rPr lang="en-CA"/>
              <a:t>Local Nations - xʷməθkʷəy̓əm (Musqueam Indian Band), Sḵwx̱wú7mesh Úxwumixw (Squamish Nation), and səlilwətaɬ (Tsleil-Waututh Nation) and confirmation that the proposed site is not of cultural significance to the Nations.</a:t>
            </a:r>
          </a:p>
          <a:p>
            <a:pPr marL="285750" indent="-285750">
              <a:buFont typeface="Arial" panose="020B0604020202020204" pitchFamily="34" charset="0"/>
              <a:buChar char="•"/>
            </a:pPr>
            <a:r>
              <a:rPr lang="en-CA"/>
              <a:t>Staff seek advice and recommendations on the donation from Public Art Committee</a:t>
            </a:r>
          </a:p>
          <a:p>
            <a:endParaRPr lang="en-US"/>
          </a:p>
          <a:p>
            <a:r>
              <a:rPr lang="en-US" b="1">
                <a:solidFill>
                  <a:schemeClr val="accent4">
                    <a:lumMod val="75000"/>
                  </a:schemeClr>
                </a:solidFill>
              </a:rPr>
              <a:t>Next steps</a:t>
            </a:r>
          </a:p>
          <a:p>
            <a:pPr marL="285750" indent="-285750">
              <a:buFont typeface="Arial" panose="020B0604020202020204" pitchFamily="34" charset="0"/>
              <a:buChar char="•"/>
            </a:pPr>
            <a:r>
              <a:rPr lang="en-US"/>
              <a:t>Once assessment is complete, a report will be brought forward to Council for decision. </a:t>
            </a:r>
            <a:endParaRPr lang="en-CA"/>
          </a:p>
        </p:txBody>
      </p:sp>
    </p:spTree>
    <p:extLst>
      <p:ext uri="{BB962C8B-B14F-4D97-AF65-F5344CB8AC3E}">
        <p14:creationId xmlns:p14="http://schemas.microsoft.com/office/powerpoint/2010/main" val="11706386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015fbe5-8b78-43e0-8ff4-d42b4ccd6d5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743B2BE4F5244A847D462E62F4050F" ma:contentTypeVersion="12" ma:contentTypeDescription="Create a new document." ma:contentTypeScope="" ma:versionID="bdb0ebc6bff9c935bad12d577799e016">
  <xsd:schema xmlns:xsd="http://www.w3.org/2001/XMLSchema" xmlns:xs="http://www.w3.org/2001/XMLSchema" xmlns:p="http://schemas.microsoft.com/office/2006/metadata/properties" xmlns:ns2="9015fbe5-8b78-43e0-8ff4-d42b4ccd6d5b" targetNamespace="http://schemas.microsoft.com/office/2006/metadata/properties" ma:root="true" ma:fieldsID="dcee2a9e08633426074276c8577ae718" ns2:_="">
    <xsd:import namespace="9015fbe5-8b78-43e0-8ff4-d42b4ccd6d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15fbe5-8b78-43e0-8ff4-d42b4ccd6d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5ea3bb0-829f-4086-a285-fcc3a08720b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2F348D-4019-412D-8D73-7AF731327A3F}">
  <ds:schemaRefs>
    <ds:schemaRef ds:uri="3ea9d666-9af1-41ca-b696-8acd57f4f872"/>
    <ds:schemaRef ds:uri="9015fbe5-8b78-43e0-8ff4-d42b4ccd6d5b"/>
    <ds:schemaRef ds:uri="f1ce9187-7a49-484a-8ec2-cb66024841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73EEBFE-2D2A-4064-937B-25D439830406}">
  <ds:schemaRefs>
    <ds:schemaRef ds:uri="9015fbe5-8b78-43e0-8ff4-d42b4ccd6d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8E7E293-D8A2-445D-8183-F6BF8694CD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Hoang, Quyen</dc:creator>
  <cp:revision>2</cp:revision>
  <cp:lastPrinted>2013-07-09T15:44:52Z</cp:lastPrinted>
  <dcterms:created xsi:type="dcterms:W3CDTF">2025-11-26T17:54:59Z</dcterms:created>
  <dcterms:modified xsi:type="dcterms:W3CDTF">2026-09-10T19:56:35Z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0x01010059743B2BE4F5244A847D462E62F4050F</vt:lpwstr>
  </property>
  <property fmtid="{D5CDD505-2E9C-101B-9397-08002B2CF9AE}" pid="3" name="MediaServiceImageTags">
    <vt:lpwstr/>
  </property>
</Properties>
</file>